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04BBB31-6D71-4473-A0AD-0C4B2E2F79B7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002883-1409-4847-BCBE-3876A7F328E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761999"/>
          </a:xfrm>
        </p:spPr>
        <p:txBody>
          <a:bodyPr>
            <a:normAutofit/>
          </a:bodyPr>
          <a:lstStyle/>
          <a:p>
            <a:r>
              <a:rPr lang="en-US" sz="3200" b="0" dirty="0" smtClean="0">
                <a:latin typeface="Times New Roman" pitchFamily="18" charset="0"/>
                <a:cs typeface="Times New Roman" pitchFamily="18" charset="0"/>
              </a:rPr>
              <a:t>Investigating Asian American Culture</a:t>
            </a:r>
            <a:endParaRPr lang="en-US" sz="3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057400"/>
            <a:ext cx="6400800" cy="2362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’s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Professor’s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Course Title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56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8307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Asian American race is a race whose background relates to the Asian or Pacific Island.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Asian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American people were one of the earliest settlers in America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in1860s.</a:t>
            </a: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However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large scale immigration of the people of Asian descent into America began in the 1890s during the Gold rush period.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 result of their huge number, there was a significant economic development of the nation.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economy faltered the Chinese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faced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prejudice and suffered in the hands of the white unionists.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halt on economy led to decline in immigration thus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resulting in the halt of the progress of Asian American culture.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Background of Asian America Culture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79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029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Births, intermarriages and the second generation migration has led to increase in population increase of the Asians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America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search for greener pastures in new lands was the main idea that led to the Asian population surge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America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Besides that, poor condition of their background led the Asians to migrate in large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numbers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1999)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Despite facing discrimination and prejudice early on, over time they have grown into one of the respectable cultures away from home in America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Background of Asian American Culture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96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5638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cultural value of the Asians embodies the collective customs and traditions of the art.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culture is characterized by a common architecture, literature, music, philosophy, politics,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language albeit different dialects.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Despite facing challenges in foreign lands there are those conservative Asians that still value their ancient way of life.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They stick together as a family as they believe in working together as a team, the family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may be in form of extended, split up or nuclear families.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Cultural Values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094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Individualism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collectivism has been upheld among the Asian American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population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high sense for education which has meant that a good ratio of the younger population in American society is made up of the Asian American youths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2005)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Women were meant to take care of their children and homes, however today this has changed as women compete successfully in jobs deemed for men.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Customary values are still valued by some section in which a woman seeks hand in marriage from the man.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Cultural Values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15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458200" cy="5410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family setting involved a male dominant society where family responsibilities rested on father to the eldest son then till the last son.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women were believed to play the role of taking care of their families, their children, and home 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large.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changed with time and especially settling in America where gender roles is such that all have to seek for a living in order to take care of the family.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Traditionally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Asian American families involved nuclear and extended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Group Membership</a:t>
            </a:r>
          </a:p>
        </p:txBody>
      </p:sp>
    </p:spTree>
    <p:extLst>
      <p:ext uri="{BB962C8B-B14F-4D97-AF65-F5344CB8AC3E}">
        <p14:creationId xmlns:p14="http://schemas.microsoft.com/office/powerpoint/2010/main" val="121565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05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split up families was also common due to the fact that people left their children behind to venture into American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lands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best family setting was that of the extended and nuclear family in which one left behind his children in the hands of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relatives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1999)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economic changes and need to give the best for the family led to changes as the younger generation has resorted into immediate family settings.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Asian American families are also still governed by the traditional rules in the selection of friends and relationships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Group Membership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Continuation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29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Asian American people communicate with each other by the use of the Chinese language.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Chinese is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commonly used language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Chinese language has different dialects but there are only three specific dialects that are majorly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spoken; Mandarin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Cantonese, and the Toisanese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Communication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this culture takes place through high context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aspect, with information being delivered in indirectly with abstracts.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Intercultural Interaction </a:t>
            </a:r>
          </a:p>
        </p:txBody>
      </p:sp>
    </p:spTree>
    <p:extLst>
      <p:ext uri="{BB962C8B-B14F-4D97-AF65-F5344CB8AC3E}">
        <p14:creationId xmlns:p14="http://schemas.microsoft.com/office/powerpoint/2010/main" val="325022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9530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Asian American populations are more self-enhancing than the American people.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They exhibit a high level of social growth but in a primitive way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 remain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humble despite attaining a higher status 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society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2005)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Asian American culture silence is used as a tool for one to meditate and have a second thought on the issue 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hand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most important aspect when using nonverbal communication is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eye. Emotional messages are passed through eye contact, and facial expression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Intercultural Interaction 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294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49831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Initially the white unionists perceived Asians as poor and illiterate people in society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has changed in recent times due to the significant changes that the Asian American people have made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Intermarriages between the whites, blacks and the Asian American people has also resulted into drop in the prejudice and discrimination that was common before.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However, different dialects contributes to various perceptions on the Asian people by other dominant cultures.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Perceptions of the Dominant Culture </a:t>
            </a:r>
          </a:p>
        </p:txBody>
      </p:sp>
    </p:spTree>
    <p:extLst>
      <p:ext uri="{BB962C8B-B14F-4D97-AF65-F5344CB8AC3E}">
        <p14:creationId xmlns:p14="http://schemas.microsoft.com/office/powerpoint/2010/main" val="3165610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953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a different perception of the asylum and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refugees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are perceived to be criminals and should not be allowed to lead normal life 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America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1999)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Prejudice and stereotype was common at the end of Gold rush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However, with significant development in terms of economic growth, education level and jobs of high status in society led to the change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perception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Perceptions of the Dominant Culture 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21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105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There are numerous challenges that Asian American people face in the United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States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Discrimination, negative stereotypes and prejudice are just but a few issues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especially among the asylums and refugees from Asia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Improving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intercultural communication requires that there is consideration of some factors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Improved Intercultural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1425526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534400" cy="4876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Factors to be considered: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Treating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individuals with the respect that they deserve 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society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Chung et al., 2005)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Learning about other cultures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sking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questions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rather than assuming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Through consideration of the above factors intercultural communication is likely to improve.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Improved Intercultural Communication 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Continuation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338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Chung, Leeva C., and S. Ting-Toomey. Understanding intercultural communication. Oxford University Press, 2005, 32-34.</a:t>
            </a: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Chung, Leeva Chiling, and Stella Ting‐Toomey. "Ethnic identity and relational expectations among Asian Americans." Communication Research Reports 16.2 (1999): 120-250.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Works Cited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4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235</TotalTime>
  <Words>1064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Investigating Asian American Culture</vt:lpstr>
      <vt:lpstr>Background of Asian America Culture</vt:lpstr>
      <vt:lpstr>Background of Asian American Culture Continuation</vt:lpstr>
      <vt:lpstr>Cultural Values</vt:lpstr>
      <vt:lpstr>Cultural Values Continuation</vt:lpstr>
      <vt:lpstr>Group Membership</vt:lpstr>
      <vt:lpstr>Group Membership Continuation </vt:lpstr>
      <vt:lpstr>Intercultural Interaction </vt:lpstr>
      <vt:lpstr>Intercultural Interaction  Continuation</vt:lpstr>
      <vt:lpstr>Perceptions of the Dominant Culture </vt:lpstr>
      <vt:lpstr>Perceptions of the Dominant Culture  Continuation</vt:lpstr>
      <vt:lpstr>Improved Intercultural Communication </vt:lpstr>
      <vt:lpstr>Improved Intercultural Communication  Continuation </vt:lpstr>
      <vt:lpstr>Works Cited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</dc:title>
  <dc:creator>Eng Aloi</dc:creator>
  <cp:lastModifiedBy>User</cp:lastModifiedBy>
  <cp:revision>16</cp:revision>
  <dcterms:created xsi:type="dcterms:W3CDTF">2019-06-08T05:54:12Z</dcterms:created>
  <dcterms:modified xsi:type="dcterms:W3CDTF">2019-06-08T10:11:26Z</dcterms:modified>
</cp:coreProperties>
</file>